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7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78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6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0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6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55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16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2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3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8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4538-2101-4BBE-A13B-AF5CACBA47C1}" type="datetimeFigureOut">
              <a:rPr lang="de-DE" smtClean="0"/>
              <a:t>26.07.2023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A3FD2-AEFD-4D11-9C40-229561FD69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as.de/fr/web/senegal/programmes-de-bourse-fr-" TargetMode="External"/><Relationship Id="rId4" Type="http://schemas.openxmlformats.org/officeDocument/2006/relationships/hyperlink" Target="mailto:buero.dakar@ka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" y="0"/>
            <a:ext cx="12186359" cy="6858000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945" y="341832"/>
            <a:ext cx="2258075" cy="78053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26721" y="1598064"/>
            <a:ext cx="75202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Appel </a:t>
            </a:r>
            <a: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à </a:t>
            </a:r>
            <a:r>
              <a:rPr lang="de-DE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candidature</a:t>
            </a:r>
            <a:r>
              <a:rPr lang="de-DE" b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 </a:t>
            </a:r>
            <a:r>
              <a:rPr lang="de-DE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de-DE" b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rogramme </a:t>
            </a:r>
            <a:r>
              <a:rPr lang="de-DE" b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de-DE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de-DE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ourses</a:t>
            </a:r>
            <a: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</a:t>
            </a:r>
            <a: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Place </a:t>
            </a:r>
            <a:b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la Fondation Konrad Adenauer Sénégal pour </a:t>
            </a:r>
            <a:r>
              <a:rPr lang="de-DE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l‘année</a:t>
            </a:r>
            <a:r>
              <a:rPr lang="de-DE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</a:t>
            </a:r>
          </a:p>
          <a:p>
            <a:endParaRPr lang="de-DE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Allocation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mensuelle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pendant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renouvelable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fois</a:t>
            </a:r>
            <a:endParaRPr lang="de-DE" sz="14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aux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activités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la Fondation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Réseautage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à travers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activités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communes</a:t>
            </a:r>
            <a:endParaRPr lang="de-DE" sz="14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Adhésion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réseau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boursiers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anciens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boursiers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REBAFKA</a:t>
            </a:r>
          </a:p>
          <a:p>
            <a:endParaRPr lang="de-DE" b="1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14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Conditions</a:t>
            </a:r>
            <a:r>
              <a:rPr lang="de-DE" sz="14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Avoir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moins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30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Être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inscrit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dans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supérieure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partir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2ième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année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d‘études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toute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filière</a:t>
            </a:r>
            <a:endParaRPr lang="de-DE" sz="14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Engagement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civique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politique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</a:t>
            </a:r>
            <a:endParaRPr lang="de-DE" sz="14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Envoi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candidature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complète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avant le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septembre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2023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via mail à 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buero.dakar@kas.de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questionnaire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lettre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CNI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CV,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attestation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d‘inscription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copies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recommandations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Voir</a:t>
            </a:r>
            <a:r>
              <a:rPr lang="de-DE" sz="14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dirty="0" smtClean="0">
                <a:hlinkClick r:id="rId5"/>
              </a:rPr>
              <a:t>Programmes de bourse [</a:t>
            </a:r>
            <a:r>
              <a:rPr lang="fr-FR" sz="1400" dirty="0" err="1" smtClean="0">
                <a:hlinkClick r:id="rId5"/>
              </a:rPr>
              <a:t>fr</a:t>
            </a:r>
            <a:r>
              <a:rPr lang="fr-FR" sz="1400" dirty="0" smtClean="0">
                <a:hlinkClick r:id="rId5"/>
              </a:rPr>
              <a:t>] - Bureau de la Fondation au Sénégal et en Gambie - Konrad-Adenauer-</a:t>
            </a:r>
            <a:r>
              <a:rPr lang="fr-FR" sz="1400" dirty="0" err="1" smtClean="0">
                <a:hlinkClick r:id="rId5"/>
              </a:rPr>
              <a:t>Stiftung</a:t>
            </a:r>
            <a:r>
              <a:rPr lang="fr-FR" sz="1400" dirty="0" smtClean="0">
                <a:hlinkClick r:id="rId5"/>
              </a:rPr>
              <a:t> (kas.de)</a:t>
            </a:r>
            <a:endParaRPr lang="de-DE" sz="1400" dirty="0" smtClean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e-DE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2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</vt:lpstr>
      <vt:lpstr>PowerPoint-Präsentation</vt:lpstr>
    </vt:vector>
  </TitlesOfParts>
  <Company>Konrad-Adenauer-Stiftung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HAUPTMANN-C</dc:creator>
  <cp:lastModifiedBy>Bocande-Ute</cp:lastModifiedBy>
  <cp:revision>9</cp:revision>
  <dcterms:created xsi:type="dcterms:W3CDTF">2023-06-27T12:37:40Z</dcterms:created>
  <dcterms:modified xsi:type="dcterms:W3CDTF">2023-07-26T12:13:17Z</dcterms:modified>
</cp:coreProperties>
</file>